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8" r:id="rId3"/>
    <p:sldId id="258" r:id="rId4"/>
    <p:sldId id="259" r:id="rId5"/>
    <p:sldId id="267" r:id="rId6"/>
    <p:sldId id="266" r:id="rId7"/>
    <p:sldId id="262" r:id="rId8"/>
    <p:sldId id="260" r:id="rId9"/>
    <p:sldId id="261" r:id="rId10"/>
    <p:sldId id="263" r:id="rId11"/>
    <p:sldId id="268" r:id="rId12"/>
    <p:sldId id="269" r:id="rId13"/>
    <p:sldId id="271" r:id="rId14"/>
    <p:sldId id="274" r:id="rId15"/>
    <p:sldId id="270" r:id="rId16"/>
    <p:sldId id="275" r:id="rId17"/>
    <p:sldId id="279" r:id="rId18"/>
    <p:sldId id="280" r:id="rId19"/>
    <p:sldId id="286" r:id="rId20"/>
    <p:sldId id="284" r:id="rId21"/>
    <p:sldId id="283" r:id="rId22"/>
    <p:sldId id="277" r:id="rId23"/>
    <p:sldId id="26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660"/>
  </p:normalViewPr>
  <p:slideViewPr>
    <p:cSldViewPr>
      <p:cViewPr varScale="1">
        <p:scale>
          <a:sx n="69" d="100"/>
          <a:sy n="69" d="100"/>
        </p:scale>
        <p:origin x="-8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утаж День Народного Единств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1541" y="331741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>Выставка детских рисунков на тему: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rial Black" pitchFamily="34" charset="0"/>
              </a:rPr>
              <a:t>«Мы один народ - у нас одна страна!»</a:t>
            </a:r>
          </a:p>
        </p:txBody>
      </p:sp>
      <p:pic>
        <p:nvPicPr>
          <p:cNvPr id="5" name="Мы дети твои, Россия - (минус)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250" out="25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970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0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7200800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7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3"/>
            <a:ext cx="7344815" cy="5472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61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30" y="1340768"/>
            <a:ext cx="7488832" cy="5162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2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1031"/>
            <a:ext cx="7488832" cy="5253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88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4" t="7164" r="12054" b="9841"/>
          <a:stretch/>
        </p:blipFill>
        <p:spPr bwMode="auto">
          <a:xfrm>
            <a:off x="1403648" y="1307352"/>
            <a:ext cx="7117365" cy="5057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0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16088" r="13067" b="18228"/>
          <a:stretch/>
        </p:blipFill>
        <p:spPr bwMode="auto">
          <a:xfrm>
            <a:off x="1259632" y="1052736"/>
            <a:ext cx="7560840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7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15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9730" y="152637"/>
            <a:ext cx="5472609" cy="741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0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7344816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41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" t="6212" r="2273"/>
          <a:stretch/>
        </p:blipFill>
        <p:spPr bwMode="auto">
          <a:xfrm>
            <a:off x="1331640" y="980728"/>
            <a:ext cx="7344816" cy="5384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1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21533" r="26310" b="17662"/>
          <a:stretch/>
        </p:blipFill>
        <p:spPr bwMode="auto">
          <a:xfrm>
            <a:off x="1192916" y="1124744"/>
            <a:ext cx="7488832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6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3" r="1970" b="26514"/>
          <a:stretch/>
        </p:blipFill>
        <p:spPr bwMode="auto">
          <a:xfrm>
            <a:off x="1187624" y="1052736"/>
            <a:ext cx="7560840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67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t="23328" r="22214" b="14665"/>
          <a:stretch/>
        </p:blipFill>
        <p:spPr bwMode="auto">
          <a:xfrm rot="5400000">
            <a:off x="2287368" y="64247"/>
            <a:ext cx="5410052" cy="7512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5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3618" r="10575" b="10143"/>
          <a:stretch/>
        </p:blipFill>
        <p:spPr bwMode="auto">
          <a:xfrm>
            <a:off x="1259632" y="1052736"/>
            <a:ext cx="7422740" cy="5485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9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" r="12690" b="5752"/>
          <a:stretch/>
        </p:blipFill>
        <p:spPr bwMode="auto">
          <a:xfrm>
            <a:off x="1115616" y="1196752"/>
            <a:ext cx="7344816" cy="5396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6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утаж дню Народного единств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180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9327"/>
            <a:ext cx="7704856" cy="5254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4733"/>
          <a:stretch/>
        </p:blipFill>
        <p:spPr bwMode="auto">
          <a:xfrm>
            <a:off x="1043608" y="1196752"/>
            <a:ext cx="7488832" cy="5229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94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r="7788"/>
          <a:stretch/>
        </p:blipFill>
        <p:spPr bwMode="auto">
          <a:xfrm>
            <a:off x="1187624" y="1052736"/>
            <a:ext cx="7598228" cy="5269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0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r="5510"/>
          <a:stretch/>
        </p:blipFill>
        <p:spPr bwMode="auto">
          <a:xfrm rot="16200000">
            <a:off x="2339752" y="-99392"/>
            <a:ext cx="5256584" cy="7560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4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2847" y="129521"/>
            <a:ext cx="5323266" cy="7313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18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"/>
          <a:stretch/>
        </p:blipFill>
        <p:spPr bwMode="auto">
          <a:xfrm rot="16200000">
            <a:off x="2160446" y="7904"/>
            <a:ext cx="5543194" cy="7632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6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1859" r="3469"/>
          <a:stretch/>
        </p:blipFill>
        <p:spPr bwMode="auto">
          <a:xfrm rot="16200000">
            <a:off x="2473559" y="-17175"/>
            <a:ext cx="5147116" cy="7430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5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16</Words>
  <Application>Microsoft Office PowerPoint</Application>
  <PresentationFormat>Экран (4:3)</PresentationFormat>
  <Paragraphs>2</Paragraphs>
  <Slides>23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MKDOU_10</cp:lastModifiedBy>
  <cp:revision>15</cp:revision>
  <dcterms:created xsi:type="dcterms:W3CDTF">2022-11-01T15:31:47Z</dcterms:created>
  <dcterms:modified xsi:type="dcterms:W3CDTF">2022-11-02T06:43:00Z</dcterms:modified>
</cp:coreProperties>
</file>